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60" r:id="rId5"/>
    <p:sldId id="261" r:id="rId6"/>
    <p:sldId id="265" r:id="rId7"/>
    <p:sldId id="262" r:id="rId8"/>
    <p:sldId id="264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8" autoAdjust="0"/>
    <p:restoredTop sz="94660"/>
  </p:normalViewPr>
  <p:slideViewPr>
    <p:cSldViewPr snapToGrid="0">
      <p:cViewPr varScale="1">
        <p:scale>
          <a:sx n="70" d="100"/>
          <a:sy n="70" d="100"/>
        </p:scale>
        <p:origin x="9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95025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3503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8643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06828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57093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97897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6706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12188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09588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5739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7465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1FC8E16-3C03-4238-9C6F-B34F3D10F77E}" type="datetime1">
              <a:rPr lang="en-US" smtClean="0"/>
              <a:t>5/26/2023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0127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hf sldNum="0" hdr="0" ftr="0" dt="0"/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DFD33D5B-5FDA-3851-DFD1-F2CFFBBCD6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183" y="4846029"/>
            <a:ext cx="5238584" cy="1370463"/>
          </a:xfrm>
        </p:spPr>
        <p:txBody>
          <a:bodyPr anchor="ctr">
            <a:normAutofit/>
          </a:bodyPr>
          <a:lstStyle/>
          <a:p>
            <a:r>
              <a:rPr lang="en-US" altLang="ko-KR" sz="2000" b="0" i="0" dirty="0">
                <a:solidFill>
                  <a:srgbClr val="3F4350"/>
                </a:solidFill>
                <a:effectLst/>
                <a:latin typeface="Open Sans" panose="020B0604020202020204" pitchFamily="34" charset="0"/>
              </a:rPr>
              <a:t>SSAFY 9</a:t>
            </a:r>
            <a:r>
              <a:rPr lang="ko-KR" altLang="en-US" sz="2000" b="0" i="0" dirty="0">
                <a:solidFill>
                  <a:srgbClr val="3F4350"/>
                </a:solidFill>
                <a:effectLst/>
                <a:latin typeface="Open Sans" panose="020B0604020202020204" pitchFamily="34" charset="0"/>
              </a:rPr>
              <a:t>기 광주 </a:t>
            </a:r>
            <a:r>
              <a:rPr lang="en-US" altLang="ko-KR" sz="2000" b="0" i="0" dirty="0">
                <a:solidFill>
                  <a:srgbClr val="3F4350"/>
                </a:solidFill>
                <a:effectLst/>
                <a:latin typeface="Open Sans" panose="020B0604020202020204" pitchFamily="34" charset="0"/>
              </a:rPr>
              <a:t>5</a:t>
            </a:r>
            <a:r>
              <a:rPr lang="ko-KR" altLang="en-US" sz="2000" b="0" i="0" dirty="0">
                <a:solidFill>
                  <a:srgbClr val="3F4350"/>
                </a:solidFill>
                <a:effectLst/>
                <a:latin typeface="Open Sans" panose="020B0604020202020204" pitchFamily="34" charset="0"/>
              </a:rPr>
              <a:t>반 </a:t>
            </a:r>
            <a:endParaRPr lang="en-US" altLang="ko-KR" sz="2000" b="0" i="0" dirty="0">
              <a:solidFill>
                <a:srgbClr val="3F4350"/>
              </a:solidFill>
              <a:effectLst/>
              <a:latin typeface="Open Sans" panose="020B0604020202020204" pitchFamily="34" charset="0"/>
            </a:endParaRPr>
          </a:p>
          <a:p>
            <a:r>
              <a:rPr lang="en-US" altLang="ko-KR" sz="2000" b="0" i="0" dirty="0">
                <a:solidFill>
                  <a:srgbClr val="3F4350"/>
                </a:solidFill>
                <a:effectLst/>
                <a:latin typeface="Open Sans" panose="020B0604020202020204" pitchFamily="34" charset="0"/>
              </a:rPr>
              <a:t>FINAL PROJECT 12</a:t>
            </a:r>
            <a:r>
              <a:rPr lang="ko-KR" altLang="en-US" sz="2000" b="0" i="0" dirty="0">
                <a:solidFill>
                  <a:srgbClr val="3F4350"/>
                </a:solidFill>
                <a:effectLst/>
                <a:latin typeface="Open Sans" panose="020B0604020202020204" pitchFamily="34" charset="0"/>
              </a:rPr>
              <a:t>팀</a:t>
            </a:r>
            <a:endParaRPr lang="en-US" altLang="ko-KR" sz="2000" dirty="0"/>
          </a:p>
          <a:p>
            <a:r>
              <a:rPr lang="ko-KR" altLang="en-US" sz="2000" dirty="0"/>
              <a:t>강신욱</a:t>
            </a:r>
            <a:r>
              <a:rPr lang="en-US" altLang="ko-KR" sz="2000" dirty="0"/>
              <a:t> / </a:t>
            </a:r>
            <a:r>
              <a:rPr lang="ko-KR" altLang="en-US" sz="2000" dirty="0"/>
              <a:t>민정인</a:t>
            </a:r>
          </a:p>
        </p:txBody>
      </p:sp>
      <p:pic>
        <p:nvPicPr>
          <p:cNvPr id="4" name="Picture 3" descr="화면 맨 아래에서 움직이는 페인트">
            <a:extLst>
              <a:ext uri="{FF2B5EF4-FFF2-40B4-BE49-F238E27FC236}">
                <a16:creationId xmlns:a16="http://schemas.microsoft.com/office/drawing/2014/main" id="{CA759C77-EF18-A752-459C-A88E6E3405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18" r="17248" b="-2"/>
          <a:stretch/>
        </p:blipFill>
        <p:spPr>
          <a:xfrm>
            <a:off x="6095998" y="-1"/>
            <a:ext cx="6096002" cy="6858001"/>
          </a:xfrm>
          <a:prstGeom prst="rect">
            <a:avLst/>
          </a:prstGeom>
        </p:spPr>
      </p:pic>
      <p:pic>
        <p:nvPicPr>
          <p:cNvPr id="8" name="그림 7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2B1B4F2-D8FF-B44D-5849-58025FF2EF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735" y="1561916"/>
            <a:ext cx="3791479" cy="262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277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C462-45C0-AB9A-8C2F-F11EAFF0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812655"/>
            <a:ext cx="8829150" cy="1033669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tx1"/>
                </a:solidFill>
              </a:rPr>
              <a:t>감사합니다</a:t>
            </a:r>
          </a:p>
        </p:txBody>
      </p:sp>
      <p:pic>
        <p:nvPicPr>
          <p:cNvPr id="4" name="그림 3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39FC06C-C0AA-104C-FCA7-00136FA91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286000" cy="15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79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C462-45C0-AB9A-8C2F-F11EAFF0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94538"/>
            <a:ext cx="8829150" cy="1033669"/>
          </a:xfrm>
        </p:spPr>
        <p:txBody>
          <a:bodyPr>
            <a:normAutofit/>
          </a:bodyPr>
          <a:lstStyle/>
          <a:p>
            <a:r>
              <a:rPr lang="ko-KR" altLang="en-US" sz="4000" dirty="0">
                <a:solidFill>
                  <a:schemeClr val="tx1"/>
                </a:solidFill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14517B-2BAA-8181-AE2D-90F61A716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2000" dirty="0"/>
              <a:t>기획 배경 및 목표</a:t>
            </a:r>
            <a:endParaRPr lang="en-US" altLang="ko-KR" sz="200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개발 이력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시장 분석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적용 알고리즘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시연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개발 후기</a:t>
            </a: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endParaRPr lang="en-US" altLang="ko-KR" sz="2000" dirty="0"/>
          </a:p>
        </p:txBody>
      </p:sp>
      <p:pic>
        <p:nvPicPr>
          <p:cNvPr id="4" name="그림 3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39FC06C-C0AA-104C-FCA7-00136FA91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286000" cy="15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438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C462-45C0-AB9A-8C2F-F11EAFF0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94538"/>
            <a:ext cx="8829150" cy="1033669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tx1"/>
                </a:solidFill>
              </a:rPr>
              <a:t>기획 배경 및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14517B-2BAA-8181-AE2D-90F61A716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3000" dirty="0"/>
              <a:t> </a:t>
            </a:r>
            <a:r>
              <a:rPr lang="ko-KR" altLang="en-US" sz="3000" dirty="0"/>
              <a:t>간편하게 여행 계획을 수립하고 국가기관에서 제공해주는  관광지 정보를 이용하는 프로젝트를 기획 배경을 삼음</a:t>
            </a:r>
            <a:endParaRPr lang="en-US" altLang="ko-KR" sz="3000" dirty="0"/>
          </a:p>
          <a:p>
            <a:pPr marL="0" indent="0">
              <a:buNone/>
            </a:pPr>
            <a:r>
              <a:rPr lang="ko-KR" altLang="en-US" sz="3000" dirty="0"/>
              <a:t> </a:t>
            </a:r>
            <a:endParaRPr lang="en-US" altLang="ko-KR" sz="3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3000" dirty="0"/>
              <a:t> </a:t>
            </a:r>
            <a:r>
              <a:rPr lang="ko-KR" altLang="en-US" sz="3000" dirty="0"/>
              <a:t>여행 계획을 공유하는 것을 중심으로 하는 사이트를 목표로 삼음</a:t>
            </a:r>
            <a:endParaRPr lang="en-US" altLang="ko-KR" sz="3000" dirty="0"/>
          </a:p>
        </p:txBody>
      </p:sp>
      <p:pic>
        <p:nvPicPr>
          <p:cNvPr id="4" name="그림 3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39FC06C-C0AA-104C-FCA7-00136FA91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286000" cy="15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516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C462-45C0-AB9A-8C2F-F11EAFF0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94538"/>
            <a:ext cx="8829150" cy="1033669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tx1"/>
                </a:solidFill>
              </a:rPr>
              <a:t>개발 이력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14517B-2BAA-8181-AE2D-90F61A716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700" dirty="0"/>
              <a:t> </a:t>
            </a:r>
            <a:r>
              <a:rPr lang="ko-KR" altLang="en-US" sz="2700" dirty="0"/>
              <a:t>목요일</a:t>
            </a:r>
            <a:r>
              <a:rPr lang="en-US" altLang="ko-KR" sz="2700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/>
              <a:t>로그인 기능 및 관련 페이지 정리</a:t>
            </a:r>
            <a:endParaRPr lang="en-US" altLang="ko-KR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 err="1"/>
              <a:t>카카오맵</a:t>
            </a:r>
            <a:r>
              <a:rPr lang="ko-KR" altLang="en-US" sz="2000" dirty="0"/>
              <a:t> </a:t>
            </a:r>
            <a:r>
              <a:rPr lang="en-US" altLang="ko-KR" sz="2000" dirty="0"/>
              <a:t>API </a:t>
            </a:r>
            <a:r>
              <a:rPr lang="ko-KR" altLang="en-US" sz="2000" dirty="0"/>
              <a:t>사용</a:t>
            </a:r>
            <a:endParaRPr lang="en-US" altLang="ko-KR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700" dirty="0"/>
              <a:t> </a:t>
            </a:r>
            <a:r>
              <a:rPr lang="ko-KR" altLang="en-US" sz="2700" dirty="0"/>
              <a:t>금요일</a:t>
            </a:r>
            <a:r>
              <a:rPr lang="en-US" altLang="ko-KR" sz="2700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/>
              <a:t>여행계획을 위한 관광지 검색 기능 작성</a:t>
            </a:r>
            <a:endParaRPr lang="en-US" altLang="ko-KR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/>
              <a:t>게시판 및 댓글 기능 구현</a:t>
            </a:r>
            <a:endParaRPr lang="en-US" altLang="ko-KR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700" dirty="0"/>
              <a:t>월요일</a:t>
            </a:r>
            <a:endParaRPr lang="en-US" altLang="ko-KR" sz="27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/>
              <a:t>프로젝트 디자인 다듬기</a:t>
            </a:r>
            <a:endParaRPr lang="en-US" altLang="ko-KR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 err="1"/>
              <a:t>핫플레이스</a:t>
            </a:r>
            <a:r>
              <a:rPr lang="ko-KR" altLang="en-US" sz="2000" dirty="0"/>
              <a:t> 및 관광지 리뷰 기능 작성</a:t>
            </a:r>
            <a:endParaRPr lang="en-US" altLang="ko-KR" sz="2000" dirty="0"/>
          </a:p>
        </p:txBody>
      </p:sp>
      <p:pic>
        <p:nvPicPr>
          <p:cNvPr id="4" name="그림 3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39FC06C-C0AA-104C-FCA7-00136FA91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286000" cy="15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322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C462-45C0-AB9A-8C2F-F11EAFF0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94538"/>
            <a:ext cx="8829150" cy="1033669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tx1"/>
                </a:solidFill>
              </a:rPr>
              <a:t>개발 이력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14517B-2BAA-8181-AE2D-90F61A716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700" dirty="0"/>
              <a:t> </a:t>
            </a:r>
            <a:r>
              <a:rPr lang="ko-KR" altLang="en-US" sz="2700" dirty="0"/>
              <a:t>화요일</a:t>
            </a:r>
            <a:r>
              <a:rPr lang="en-US" altLang="ko-KR" sz="2700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/>
              <a:t>나만의 여행계획 전체 조회</a:t>
            </a:r>
            <a:r>
              <a:rPr lang="en-US" altLang="ko-KR" sz="2000" dirty="0"/>
              <a:t>/</a:t>
            </a:r>
            <a:r>
              <a:rPr lang="ko-KR" altLang="en-US" sz="2000" dirty="0"/>
              <a:t>상세조회</a:t>
            </a:r>
            <a:r>
              <a:rPr lang="en-US" altLang="ko-KR" sz="2000" dirty="0"/>
              <a:t>/</a:t>
            </a:r>
            <a:r>
              <a:rPr lang="ko-KR" altLang="en-US" sz="2000" dirty="0"/>
              <a:t>리뷰작성</a:t>
            </a:r>
            <a:r>
              <a:rPr lang="en-US" altLang="ko-KR" sz="2000" dirty="0"/>
              <a:t>/</a:t>
            </a:r>
            <a:r>
              <a:rPr lang="ko-KR" altLang="en-US" sz="2000" dirty="0"/>
              <a:t>수정</a:t>
            </a:r>
            <a:r>
              <a:rPr lang="en-US" altLang="ko-KR" sz="2000" dirty="0"/>
              <a:t>/</a:t>
            </a:r>
            <a:r>
              <a:rPr lang="ko-KR" altLang="en-US" sz="2000" dirty="0"/>
              <a:t>삭제</a:t>
            </a:r>
            <a:endParaRPr lang="en-US" altLang="ko-KR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/>
              <a:t>유저 관련 기능 다듬기</a:t>
            </a:r>
            <a:endParaRPr lang="en-US" altLang="ko-KR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700" dirty="0"/>
              <a:t> </a:t>
            </a:r>
            <a:r>
              <a:rPr lang="ko-KR" altLang="en-US" sz="2700" dirty="0"/>
              <a:t>수요일</a:t>
            </a:r>
            <a:r>
              <a:rPr lang="en-US" altLang="ko-KR" sz="2700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/>
              <a:t>이메일 인증 추가</a:t>
            </a:r>
            <a:endParaRPr lang="en-US" altLang="ko-KR" sz="20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/>
              <a:t>관광지 별점주기 기능 추가 및 정보 조회 페이지 작성</a:t>
            </a:r>
            <a:endParaRPr lang="en-US" altLang="ko-KR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700" dirty="0"/>
              <a:t>목요일</a:t>
            </a:r>
            <a:endParaRPr lang="en-US" altLang="ko-KR" sz="27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2000" dirty="0"/>
              <a:t>자잘한 버그 수정 및 </a:t>
            </a:r>
            <a:r>
              <a:rPr lang="en-US" altLang="ko-KR" sz="2000" dirty="0"/>
              <a:t>CSS </a:t>
            </a:r>
            <a:r>
              <a:rPr lang="ko-KR" altLang="en-US" sz="2000" dirty="0"/>
              <a:t>정리</a:t>
            </a:r>
            <a:endParaRPr lang="en-US" altLang="ko-KR" sz="2000" dirty="0"/>
          </a:p>
        </p:txBody>
      </p:sp>
      <p:pic>
        <p:nvPicPr>
          <p:cNvPr id="4" name="그림 3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39FC06C-C0AA-104C-FCA7-00136FA91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286000" cy="15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5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C462-45C0-AB9A-8C2F-F11EAFF0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94538"/>
            <a:ext cx="8829150" cy="1033669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tx1"/>
                </a:solidFill>
              </a:rPr>
              <a:t>시장분석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14517B-2BAA-8181-AE2D-90F61A716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700" dirty="0"/>
              <a:t> MYRO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dirty="0"/>
              <a:t>AI </a:t>
            </a:r>
            <a:r>
              <a:rPr lang="ko-KR" altLang="en-US" dirty="0"/>
              <a:t>기반 여행 일정 사이트</a:t>
            </a: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특정 지역을 골라 여행 일정을 짜려고 하면 다른 사용자들이 자주 이용한 장소들을 추천해줌</a:t>
            </a: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일자별로 관광지를 배정하는 기능 존재</a:t>
            </a: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목적지까지의 상세 경로와 예상 소요시간도 사용자에게 제공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700" dirty="0"/>
              <a:t> </a:t>
            </a:r>
            <a:r>
              <a:rPr lang="ko-KR" altLang="en-US" sz="2700" dirty="0" err="1"/>
              <a:t>스투비플래너</a:t>
            </a:r>
            <a:endParaRPr lang="en-US" altLang="ko-KR" sz="27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해외 여행계획 세우는데 전문화된 사이트</a:t>
            </a: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각 관광지별 인기지역</a:t>
            </a:r>
            <a:r>
              <a:rPr lang="en-US" altLang="ko-KR" dirty="0"/>
              <a:t>, </a:t>
            </a:r>
            <a:r>
              <a:rPr lang="ko-KR" altLang="en-US" dirty="0"/>
              <a:t>유명한 음식</a:t>
            </a:r>
            <a:r>
              <a:rPr lang="en-US" altLang="ko-KR" dirty="0"/>
              <a:t>, </a:t>
            </a:r>
            <a:r>
              <a:rPr lang="ko-KR" altLang="en-US" dirty="0"/>
              <a:t>랜드마크 등을 제시해줌</a:t>
            </a: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여행에 필요한 숙소 등을 예약을 도와주는 서비스도 제공</a:t>
            </a: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pic>
        <p:nvPicPr>
          <p:cNvPr id="4" name="그림 3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39FC06C-C0AA-104C-FCA7-00136FA91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286000" cy="15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370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C462-45C0-AB9A-8C2F-F11EAFF0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94538"/>
            <a:ext cx="8829150" cy="1033669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tx1"/>
                </a:solidFill>
              </a:rPr>
              <a:t>적용 알고리즘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14517B-2BAA-8181-AE2D-90F61A716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700" dirty="0"/>
              <a:t> KMP</a:t>
            </a:r>
            <a:r>
              <a:rPr lang="ko-KR" altLang="en-US" sz="2700" dirty="0"/>
              <a:t> 알고리즘</a:t>
            </a:r>
            <a:endParaRPr lang="en-US" altLang="ko-KR" sz="27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게시판에서 부적절한 용어들을 </a:t>
            </a:r>
            <a:r>
              <a:rPr lang="ko-KR" altLang="en-US" dirty="0" err="1"/>
              <a:t>사용했을때</a:t>
            </a:r>
            <a:r>
              <a:rPr lang="en-US" altLang="ko-KR" dirty="0"/>
              <a:t>, </a:t>
            </a:r>
            <a:r>
              <a:rPr lang="ko-KR" altLang="en-US" dirty="0"/>
              <a:t>필터링 하는 용도로 사용</a:t>
            </a:r>
            <a:endParaRPr lang="en-US" altLang="ko-KR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구현이 간단하여 짧은 코드로 사용할 수 있었다</a:t>
            </a:r>
            <a:r>
              <a:rPr lang="en-US" altLang="ko-KR" dirty="0"/>
              <a:t>.</a:t>
            </a:r>
          </a:p>
        </p:txBody>
      </p:sp>
      <p:pic>
        <p:nvPicPr>
          <p:cNvPr id="4" name="그림 3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39FC06C-C0AA-104C-FCA7-00136FA91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286000" cy="15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83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C462-45C0-AB9A-8C2F-F11EAFF0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94538"/>
            <a:ext cx="8829150" cy="1033669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tx1"/>
                </a:solidFill>
              </a:rPr>
              <a:t>시연</a:t>
            </a:r>
          </a:p>
        </p:txBody>
      </p:sp>
      <p:pic>
        <p:nvPicPr>
          <p:cNvPr id="5" name="9기_광주5반_종합관통PJT_UCC_12팀_강신욱_민정인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1" y="1842447"/>
            <a:ext cx="7618072" cy="4285397"/>
          </a:xfrm>
        </p:spPr>
      </p:pic>
      <p:pic>
        <p:nvPicPr>
          <p:cNvPr id="4" name="그림 3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39FC06C-C0AA-104C-FCA7-00136FA91A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286000" cy="15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65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A9C462-45C0-AB9A-8C2F-F11EAFF0B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294538"/>
            <a:ext cx="8829150" cy="1033669"/>
          </a:xfrm>
        </p:spPr>
        <p:txBody>
          <a:bodyPr>
            <a:normAutofit/>
          </a:bodyPr>
          <a:lstStyle/>
          <a:p>
            <a:r>
              <a:rPr lang="ko-KR" altLang="en-US" sz="5000" dirty="0">
                <a:solidFill>
                  <a:schemeClr val="tx1"/>
                </a:solidFill>
              </a:rPr>
              <a:t>개발 후기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14517B-2BAA-8181-AE2D-90F61A716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ko-KR" sz="2700" dirty="0"/>
              <a:t> </a:t>
            </a:r>
            <a:r>
              <a:rPr lang="ko-KR" altLang="en-US" sz="2700" dirty="0"/>
              <a:t>강신욱</a:t>
            </a:r>
            <a:endParaRPr lang="en-US" altLang="ko-KR" sz="27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 err="1"/>
              <a:t>느낀점</a:t>
            </a:r>
            <a:r>
              <a:rPr lang="en-US" altLang="ko-KR" dirty="0"/>
              <a:t>:  </a:t>
            </a:r>
            <a:r>
              <a:rPr lang="ko-KR" altLang="en-US" dirty="0"/>
              <a:t>간단한 </a:t>
            </a:r>
            <a:r>
              <a:rPr lang="en-US" altLang="ko-KR" dirty="0"/>
              <a:t>html/</a:t>
            </a:r>
            <a:r>
              <a:rPr lang="en-US" altLang="ko-KR" dirty="0" err="1"/>
              <a:t>css</a:t>
            </a:r>
            <a:r>
              <a:rPr lang="en-US" altLang="ko-KR" dirty="0"/>
              <a:t>/</a:t>
            </a:r>
            <a:r>
              <a:rPr lang="en-US" altLang="ko-KR" dirty="0" err="1"/>
              <a:t>js</a:t>
            </a:r>
            <a:r>
              <a:rPr lang="en-US" altLang="ko-KR" dirty="0"/>
              <a:t> </a:t>
            </a:r>
            <a:r>
              <a:rPr lang="ko-KR" altLang="en-US" dirty="0"/>
              <a:t>사이트에서 어엿한 </a:t>
            </a:r>
            <a:r>
              <a:rPr lang="en-US" altLang="ko-KR" dirty="0"/>
              <a:t>Vue-Spring </a:t>
            </a:r>
            <a:r>
              <a:rPr lang="ko-KR" altLang="en-US" dirty="0"/>
              <a:t>사이트로 변화하면서 배우는 과정을 통해 </a:t>
            </a:r>
            <a:r>
              <a:rPr lang="ko-KR" altLang="en-US" dirty="0" err="1"/>
              <a:t>많은걸</a:t>
            </a:r>
            <a:r>
              <a:rPr lang="ko-KR" altLang="en-US" dirty="0"/>
              <a:t> 배웠습니다</a:t>
            </a:r>
            <a:r>
              <a:rPr lang="en-US" altLang="ko-KR" dirty="0"/>
              <a:t>. </a:t>
            </a:r>
            <a:r>
              <a:rPr lang="ko-KR" altLang="en-US" dirty="0"/>
              <a:t>특히나 </a:t>
            </a:r>
            <a:r>
              <a:rPr lang="en-US" altLang="ko-KR" dirty="0"/>
              <a:t>REST </a:t>
            </a:r>
            <a:r>
              <a:rPr lang="ko-KR" altLang="en-US" dirty="0"/>
              <a:t>서버 구현의 장점을 체감하는 기회가 된 것 같습니다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아쉬웠던 점</a:t>
            </a:r>
            <a:r>
              <a:rPr lang="en-US" altLang="ko-KR" dirty="0"/>
              <a:t>: </a:t>
            </a:r>
            <a:r>
              <a:rPr lang="ko-KR" altLang="en-US" dirty="0"/>
              <a:t>처음해보는 웹 장기 프로젝트라서 시행착오가 잦았습니다</a:t>
            </a:r>
            <a:r>
              <a:rPr lang="en-US" altLang="ko-KR" dirty="0"/>
              <a:t>. </a:t>
            </a:r>
            <a:r>
              <a:rPr lang="ko-KR" altLang="en-US" dirty="0"/>
              <a:t>시간이 좀더 있었더라면 넣고 싶었던 기능들이 많았는데 보여주지 못해서 아쉬웠습니다</a:t>
            </a:r>
            <a:r>
              <a:rPr lang="en-US" altLang="ko-K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sz="2700" dirty="0"/>
              <a:t> </a:t>
            </a:r>
            <a:r>
              <a:rPr lang="ko-KR" altLang="en-US" sz="2700" dirty="0"/>
              <a:t>민정인</a:t>
            </a:r>
            <a:endParaRPr lang="en-US" altLang="ko-KR" sz="27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느낀 점</a:t>
            </a:r>
            <a:r>
              <a:rPr lang="en-US" altLang="ko-KR" dirty="0"/>
              <a:t>: </a:t>
            </a:r>
            <a:r>
              <a:rPr lang="ko-KR" altLang="en-US" dirty="0"/>
              <a:t>웹 프로젝트는 처음이라 초반에는 잘할 수 있을지 걱정이었지만 한단계식 </a:t>
            </a:r>
            <a:r>
              <a:rPr lang="ko-KR" altLang="en-US" dirty="0" err="1"/>
              <a:t>배워나가며</a:t>
            </a:r>
            <a:r>
              <a:rPr lang="ko-KR" altLang="en-US" dirty="0"/>
              <a:t> 따라가보니 점점 실력을 쌓을 수 있어 좋았습니다</a:t>
            </a:r>
            <a:r>
              <a:rPr lang="en-US" altLang="ko-KR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dirty="0"/>
              <a:t>아쉬웠던 점</a:t>
            </a:r>
            <a:r>
              <a:rPr lang="en-US" altLang="ko-KR" dirty="0"/>
              <a:t>: </a:t>
            </a:r>
            <a:r>
              <a:rPr lang="ko-KR" altLang="en-US" dirty="0"/>
              <a:t>추후에 </a:t>
            </a:r>
            <a:r>
              <a:rPr lang="en-US" altLang="ko-KR" dirty="0" err="1"/>
              <a:t>css</a:t>
            </a:r>
            <a:r>
              <a:rPr lang="ko-KR" altLang="en-US" dirty="0"/>
              <a:t>적인 부분에 있어 퀄리티를 높이고 사용자들의 입장에서 사용의 편리함을 기준으로 화면 구조를 만들어보고 싶습니다</a:t>
            </a:r>
            <a:endParaRPr lang="en-US" altLang="ko-KR" dirty="0"/>
          </a:p>
        </p:txBody>
      </p:sp>
      <p:pic>
        <p:nvPicPr>
          <p:cNvPr id="4" name="그림 3" descr="그래픽, 폰트, 상징, 그래픽 디자인이(가) 표시된 사진&#10;&#10;자동 생성된 설명">
            <a:extLst>
              <a:ext uri="{FF2B5EF4-FFF2-40B4-BE49-F238E27FC236}">
                <a16:creationId xmlns:a16="http://schemas.microsoft.com/office/drawing/2014/main" id="{D39FC06C-C0AA-104C-FCA7-00136FA91A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286000" cy="158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56147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135</TotalTime>
  <Words>308</Words>
  <Application>Microsoft Office PowerPoint</Application>
  <PresentationFormat>와이드스크린</PresentationFormat>
  <Paragraphs>56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Open Sans</vt:lpstr>
      <vt:lpstr>맑은 고딕</vt:lpstr>
      <vt:lpstr>Arial</vt:lpstr>
      <vt:lpstr>Calibri</vt:lpstr>
      <vt:lpstr>Calibri Light</vt:lpstr>
      <vt:lpstr>추억</vt:lpstr>
      <vt:lpstr>PowerPoint 프레젠테이션</vt:lpstr>
      <vt:lpstr>목차</vt:lpstr>
      <vt:lpstr>기획 배경 및 목표</vt:lpstr>
      <vt:lpstr>개발 이력</vt:lpstr>
      <vt:lpstr>개발 이력</vt:lpstr>
      <vt:lpstr>시장분석</vt:lpstr>
      <vt:lpstr>적용 알고리즘</vt:lpstr>
      <vt:lpstr>시연</vt:lpstr>
      <vt:lpstr>개발 후기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신욱 강</dc:creator>
  <cp:lastModifiedBy>SSAFY</cp:lastModifiedBy>
  <cp:revision>6</cp:revision>
  <dcterms:created xsi:type="dcterms:W3CDTF">2023-05-25T13:15:14Z</dcterms:created>
  <dcterms:modified xsi:type="dcterms:W3CDTF">2023-05-25T23:40:38Z</dcterms:modified>
</cp:coreProperties>
</file>

<file path=docProps/thumbnail.jpeg>
</file>